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4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9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F236A-D8A3-4E18-A23D-5ABD639658FC}" type="datetimeFigureOut">
              <a:rPr lang="pt-BR" smtClean="0"/>
              <a:t>07/10/2025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32EB-A02E-42E4-8299-C286728832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1467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F236A-D8A3-4E18-A23D-5ABD639658FC}" type="datetimeFigureOut">
              <a:rPr lang="pt-BR" smtClean="0"/>
              <a:t>07/10/2025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32EB-A02E-42E4-8299-C286728832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1302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F236A-D8A3-4E18-A23D-5ABD639658FC}" type="datetimeFigureOut">
              <a:rPr lang="pt-BR" smtClean="0"/>
              <a:t>07/10/2025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32EB-A02E-42E4-8299-C286728832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8894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F236A-D8A3-4E18-A23D-5ABD639658FC}" type="datetimeFigureOut">
              <a:rPr lang="pt-BR" smtClean="0"/>
              <a:t>07/10/2025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32EB-A02E-42E4-8299-C286728832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8316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F236A-D8A3-4E18-A23D-5ABD639658FC}" type="datetimeFigureOut">
              <a:rPr lang="pt-BR" smtClean="0"/>
              <a:t>07/10/2025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32EB-A02E-42E4-8299-C286728832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3047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F236A-D8A3-4E18-A23D-5ABD639658FC}" type="datetimeFigureOut">
              <a:rPr lang="pt-BR" smtClean="0"/>
              <a:t>07/10/2025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32EB-A02E-42E4-8299-C286728832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8498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F236A-D8A3-4E18-A23D-5ABD639658FC}" type="datetimeFigureOut">
              <a:rPr lang="pt-BR" smtClean="0"/>
              <a:t>07/10/2025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32EB-A02E-42E4-8299-C286728832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766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F236A-D8A3-4E18-A23D-5ABD639658FC}" type="datetimeFigureOut">
              <a:rPr lang="pt-BR" smtClean="0"/>
              <a:t>07/10/2025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32EB-A02E-42E4-8299-C286728832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138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F236A-D8A3-4E18-A23D-5ABD639658FC}" type="datetimeFigureOut">
              <a:rPr lang="pt-BR" smtClean="0"/>
              <a:t>07/10/2025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32EB-A02E-42E4-8299-C286728832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3856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F236A-D8A3-4E18-A23D-5ABD639658FC}" type="datetimeFigureOut">
              <a:rPr lang="pt-BR" smtClean="0"/>
              <a:t>07/10/2025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32EB-A02E-42E4-8299-C286728832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177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F236A-D8A3-4E18-A23D-5ABD639658FC}" type="datetimeFigureOut">
              <a:rPr lang="pt-BR" smtClean="0"/>
              <a:t>07/10/2025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B32EB-A02E-42E4-8299-C286728832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710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F236A-D8A3-4E18-A23D-5ABD639658FC}" type="datetimeFigureOut">
              <a:rPr lang="pt-BR" smtClean="0"/>
              <a:t>07/10/2025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B32EB-A02E-42E4-8299-C286728832C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7392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27190" cy="1283855"/>
          </a:xfrm>
          <a:prstGeom prst="rect">
            <a:avLst/>
          </a:prstGeom>
        </p:spPr>
      </p:pic>
      <p:sp>
        <p:nvSpPr>
          <p:cNvPr id="5" name="Google Shape;90;p2"/>
          <p:cNvSpPr txBox="1">
            <a:spLocks/>
          </p:cNvSpPr>
          <p:nvPr/>
        </p:nvSpPr>
        <p:spPr>
          <a:xfrm>
            <a:off x="0" y="2194829"/>
            <a:ext cx="12192000" cy="132652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4400"/>
              <a:buFont typeface="Times New Roman"/>
              <a:buNone/>
            </a:pPr>
            <a:r>
              <a:rPr lang="pt-BR" b="1" dirty="0">
                <a:latin typeface="Times New Roman"/>
                <a:ea typeface="Times New Roman"/>
                <a:cs typeface="Times New Roman"/>
                <a:sym typeface="Times New Roman"/>
              </a:rPr>
              <a:t>Título do Trabalho </a:t>
            </a:r>
          </a:p>
        </p:txBody>
      </p:sp>
      <p:sp>
        <p:nvSpPr>
          <p:cNvPr id="7" name="Google Shape;91;p2"/>
          <p:cNvSpPr txBox="1">
            <a:spLocks/>
          </p:cNvSpPr>
          <p:nvPr/>
        </p:nvSpPr>
        <p:spPr>
          <a:xfrm>
            <a:off x="838200" y="3606165"/>
            <a:ext cx="10515600" cy="60198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pt-BR" dirty="0">
                <a:latin typeface="Times New Roman"/>
                <a:ea typeface="Times New Roman"/>
                <a:cs typeface="Times New Roman"/>
                <a:sym typeface="Times New Roman"/>
              </a:rPr>
              <a:t>Autores e Instituição Acadêmica dos(as) autores(as)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pt-BR">
                <a:latin typeface="Times New Roman"/>
                <a:ea typeface="Times New Roman"/>
                <a:cs typeface="Times New Roman"/>
                <a:sym typeface="Times New Roman"/>
              </a:rPr>
              <a:t>Título do EDP</a:t>
            </a:r>
            <a:endParaRPr lang="pt-BR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56688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27190" cy="1283855"/>
          </a:xfrm>
          <a:prstGeom prst="rect">
            <a:avLst/>
          </a:prstGeom>
        </p:spPr>
      </p:pic>
      <p:sp>
        <p:nvSpPr>
          <p:cNvPr id="6" name="Google Shape;111;p3"/>
          <p:cNvSpPr txBox="1">
            <a:spLocks/>
          </p:cNvSpPr>
          <p:nvPr/>
        </p:nvSpPr>
        <p:spPr>
          <a:xfrm>
            <a:off x="670775" y="1687132"/>
            <a:ext cx="10515600" cy="9952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Times New Roman"/>
              <a:buNone/>
            </a:pPr>
            <a:r>
              <a:rPr lang="pt-BR" b="1">
                <a:latin typeface="Times New Roman"/>
                <a:ea typeface="Times New Roman"/>
                <a:cs typeface="Times New Roman"/>
                <a:sym typeface="Times New Roman"/>
              </a:rPr>
              <a:t>Sumário</a:t>
            </a:r>
            <a:endParaRPr lang="pt-BR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112;p3"/>
          <p:cNvSpPr txBox="1">
            <a:spLocks/>
          </p:cNvSpPr>
          <p:nvPr/>
        </p:nvSpPr>
        <p:spPr>
          <a:xfrm>
            <a:off x="838200" y="2682361"/>
            <a:ext cx="10515600" cy="38809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25755" algn="just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64285"/>
              <a:buFont typeface="Arial" panose="020B0604020202020204" pitchFamily="34" charset="0"/>
              <a:buChar char="●"/>
            </a:pPr>
            <a:r>
              <a:rPr lang="pt-BR">
                <a:latin typeface="Times New Roman"/>
                <a:ea typeface="Times New Roman"/>
                <a:cs typeface="Times New Roman"/>
                <a:sym typeface="Times New Roman"/>
              </a:rPr>
              <a:t>Introdução;</a:t>
            </a:r>
          </a:p>
          <a:p>
            <a:pPr marL="457200" indent="-325755" algn="just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64285"/>
              <a:buFont typeface="Arial" panose="020B0604020202020204" pitchFamily="34" charset="0"/>
              <a:buChar char="●"/>
            </a:pPr>
            <a:r>
              <a:rPr lang="pt-BR">
                <a:latin typeface="Times New Roman"/>
                <a:ea typeface="Times New Roman"/>
                <a:cs typeface="Times New Roman"/>
                <a:sym typeface="Times New Roman"/>
              </a:rPr>
              <a:t>Objetivos;</a:t>
            </a:r>
          </a:p>
          <a:p>
            <a:pPr marL="457200" indent="-325755" algn="just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64285"/>
              <a:buFont typeface="Arial" panose="020B0604020202020204" pitchFamily="34" charset="0"/>
              <a:buChar char="●"/>
            </a:pPr>
            <a:r>
              <a:rPr lang="pt-BR">
                <a:latin typeface="Times New Roman"/>
                <a:ea typeface="Times New Roman"/>
                <a:cs typeface="Times New Roman"/>
                <a:sym typeface="Times New Roman"/>
              </a:rPr>
              <a:t>Metodologia;</a:t>
            </a:r>
          </a:p>
          <a:p>
            <a:pPr marL="457200" indent="-325755" algn="just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64285"/>
              <a:buFont typeface="Arial" panose="020B0604020202020204" pitchFamily="34" charset="0"/>
              <a:buChar char="●"/>
            </a:pPr>
            <a:r>
              <a:rPr lang="pt-BR">
                <a:latin typeface="Times New Roman"/>
                <a:ea typeface="Times New Roman"/>
                <a:cs typeface="Times New Roman"/>
                <a:sym typeface="Times New Roman"/>
              </a:rPr>
              <a:t>Resultados/produtos obtidos;</a:t>
            </a:r>
          </a:p>
          <a:p>
            <a:pPr marL="457200" indent="-325755" algn="just">
              <a:lnSpc>
                <a:spcPct val="200000"/>
              </a:lnSpc>
              <a:spcBef>
                <a:spcPts val="0"/>
              </a:spcBef>
              <a:buSzPct val="64285"/>
              <a:buFont typeface="Times New Roman"/>
              <a:buChar char="●"/>
            </a:pPr>
            <a:r>
              <a:rPr lang="pt-BR">
                <a:latin typeface="Times New Roman"/>
                <a:ea typeface="Times New Roman"/>
                <a:cs typeface="Times New Roman"/>
                <a:sym typeface="Times New Roman"/>
              </a:rPr>
              <a:t>Conclusão/ Considerações Parciais/Finais;</a:t>
            </a:r>
          </a:p>
          <a:p>
            <a:pPr marL="457200" indent="-325755" algn="just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64285"/>
              <a:buFont typeface="Arial" panose="020B0604020202020204" pitchFamily="34" charset="0"/>
              <a:buChar char="●"/>
            </a:pPr>
            <a:r>
              <a:rPr lang="pt-BR">
                <a:latin typeface="Times New Roman"/>
                <a:ea typeface="Times New Roman"/>
                <a:cs typeface="Times New Roman"/>
                <a:sym typeface="Times New Roman"/>
              </a:rPr>
              <a:t>Referências.</a:t>
            </a:r>
            <a:endParaRPr lang="pt-BR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11294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27190" cy="1283855"/>
          </a:xfrm>
          <a:prstGeom prst="rect">
            <a:avLst/>
          </a:prstGeom>
        </p:spPr>
      </p:pic>
      <p:sp>
        <p:nvSpPr>
          <p:cNvPr id="6" name="Google Shape;117;p4"/>
          <p:cNvSpPr txBox="1">
            <a:spLocks/>
          </p:cNvSpPr>
          <p:nvPr/>
        </p:nvSpPr>
        <p:spPr>
          <a:xfrm>
            <a:off x="670775" y="1687132"/>
            <a:ext cx="10515600" cy="9952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Times New Roman"/>
              <a:buNone/>
            </a:pPr>
            <a:r>
              <a:rPr lang="pt-BR" b="1">
                <a:latin typeface="Times New Roman"/>
                <a:ea typeface="Times New Roman"/>
                <a:cs typeface="Times New Roman"/>
                <a:sym typeface="Times New Roman"/>
              </a:rPr>
              <a:t>Introdução</a:t>
            </a:r>
            <a:endParaRPr lang="pt-BR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118;p4"/>
          <p:cNvSpPr txBox="1">
            <a:spLocks/>
          </p:cNvSpPr>
          <p:nvPr/>
        </p:nvSpPr>
        <p:spPr>
          <a:xfrm>
            <a:off x="838200" y="2884868"/>
            <a:ext cx="10515600" cy="36784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42900" algn="just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●"/>
            </a:pPr>
            <a:r>
              <a:rPr lang="pt-BR">
                <a:latin typeface="Times New Roman"/>
                <a:ea typeface="Times New Roman"/>
                <a:cs typeface="Times New Roman"/>
                <a:sym typeface="Times New Roman"/>
              </a:rPr>
              <a:t>Contextualizar o trabalho apresentando a justificativa.</a:t>
            </a:r>
          </a:p>
          <a:p>
            <a:pPr marL="457200" indent="-342900" algn="just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●"/>
            </a:pPr>
            <a:r>
              <a:rPr lang="pt-BR">
                <a:latin typeface="Times New Roman"/>
                <a:ea typeface="Times New Roman"/>
                <a:cs typeface="Times New Roman"/>
                <a:sym typeface="Times New Roman"/>
              </a:rPr>
              <a:t>O uso de figuras não é obrigatório.</a:t>
            </a:r>
          </a:p>
          <a:p>
            <a:pPr marL="457200" indent="-342900" algn="just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●"/>
            </a:pPr>
            <a:r>
              <a:rPr lang="pt-BR">
                <a:latin typeface="Times New Roman"/>
                <a:ea typeface="Times New Roman"/>
                <a:cs typeface="Times New Roman"/>
                <a:sym typeface="Times New Roman"/>
              </a:rPr>
              <a:t>Ficar atento(a) com relação à escrita.</a:t>
            </a:r>
            <a:endParaRPr lang="pt-BR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40077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27190" cy="1283855"/>
          </a:xfrm>
          <a:prstGeom prst="rect">
            <a:avLst/>
          </a:prstGeom>
        </p:spPr>
      </p:pic>
      <p:sp>
        <p:nvSpPr>
          <p:cNvPr id="6" name="Google Shape;123;p5"/>
          <p:cNvSpPr txBox="1">
            <a:spLocks/>
          </p:cNvSpPr>
          <p:nvPr/>
        </p:nvSpPr>
        <p:spPr>
          <a:xfrm>
            <a:off x="670775" y="1687132"/>
            <a:ext cx="10515600" cy="9952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Times New Roman"/>
              <a:buNone/>
            </a:pPr>
            <a:r>
              <a:rPr lang="pt-BR" b="1">
                <a:latin typeface="Times New Roman"/>
                <a:ea typeface="Times New Roman"/>
                <a:cs typeface="Times New Roman"/>
                <a:sym typeface="Times New Roman"/>
              </a:rPr>
              <a:t>Objetivos</a:t>
            </a:r>
            <a:endParaRPr lang="pt-BR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124;p5"/>
          <p:cNvSpPr txBox="1">
            <a:spLocks/>
          </p:cNvSpPr>
          <p:nvPr/>
        </p:nvSpPr>
        <p:spPr>
          <a:xfrm>
            <a:off x="838200" y="2884868"/>
            <a:ext cx="10515600" cy="36784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42900" algn="just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Arial"/>
              <a:buChar char="●"/>
            </a:pPr>
            <a:r>
              <a:rPr lang="pt-BR">
                <a:latin typeface="Times New Roman"/>
                <a:ea typeface="Times New Roman"/>
                <a:cs typeface="Times New Roman"/>
                <a:sym typeface="Times New Roman"/>
              </a:rPr>
              <a:t>Descrever quais os objetivos do trabalho.</a:t>
            </a:r>
          </a:p>
          <a:p>
            <a:pPr marL="457200" indent="-228600" algn="just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ts val="1800"/>
            </a:pPr>
            <a:endParaRPr lang="pt-BR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93395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27190" cy="1283855"/>
          </a:xfrm>
          <a:prstGeom prst="rect">
            <a:avLst/>
          </a:prstGeom>
        </p:spPr>
      </p:pic>
      <p:sp>
        <p:nvSpPr>
          <p:cNvPr id="3" name="Google Shape;129;p6"/>
          <p:cNvSpPr txBox="1">
            <a:spLocks/>
          </p:cNvSpPr>
          <p:nvPr/>
        </p:nvSpPr>
        <p:spPr>
          <a:xfrm>
            <a:off x="670775" y="1687132"/>
            <a:ext cx="10515600" cy="9952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Times New Roman"/>
              <a:buNone/>
            </a:pPr>
            <a:r>
              <a:rPr lang="pt-BR" b="1">
                <a:latin typeface="Times New Roman"/>
                <a:ea typeface="Times New Roman"/>
                <a:cs typeface="Times New Roman"/>
                <a:sym typeface="Times New Roman"/>
              </a:rPr>
              <a:t>Metodologia</a:t>
            </a:r>
            <a:endParaRPr lang="pt-BR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Google Shape;130;p6"/>
          <p:cNvSpPr txBox="1">
            <a:spLocks/>
          </p:cNvSpPr>
          <p:nvPr/>
        </p:nvSpPr>
        <p:spPr>
          <a:xfrm>
            <a:off x="838200" y="2884868"/>
            <a:ext cx="10679545" cy="36784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42900" algn="just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●"/>
            </a:pPr>
            <a:r>
              <a:rPr lang="pt-BR" dirty="0">
                <a:latin typeface="Times New Roman"/>
                <a:ea typeface="Times New Roman"/>
                <a:cs typeface="Times New Roman"/>
                <a:sym typeface="Times New Roman"/>
              </a:rPr>
              <a:t>Apresentar a metodologia desenvolvida para alcançar os objetivos propostos.</a:t>
            </a:r>
          </a:p>
        </p:txBody>
      </p:sp>
    </p:spTree>
    <p:extLst>
      <p:ext uri="{BB962C8B-B14F-4D97-AF65-F5344CB8AC3E}">
        <p14:creationId xmlns:p14="http://schemas.microsoft.com/office/powerpoint/2010/main" val="2102627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27190" cy="1283855"/>
          </a:xfrm>
          <a:prstGeom prst="rect">
            <a:avLst/>
          </a:prstGeom>
        </p:spPr>
      </p:pic>
      <p:sp>
        <p:nvSpPr>
          <p:cNvPr id="6" name="Google Shape;143;p8"/>
          <p:cNvSpPr txBox="1">
            <a:spLocks/>
          </p:cNvSpPr>
          <p:nvPr/>
        </p:nvSpPr>
        <p:spPr>
          <a:xfrm>
            <a:off x="670775" y="1687132"/>
            <a:ext cx="10515600" cy="9952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Times New Roman"/>
              <a:buNone/>
            </a:pPr>
            <a:r>
              <a:rPr lang="pt-BR" b="1">
                <a:latin typeface="Times New Roman"/>
                <a:ea typeface="Times New Roman"/>
                <a:cs typeface="Times New Roman"/>
                <a:sym typeface="Times New Roman"/>
              </a:rPr>
              <a:t>Resultados/Produtos</a:t>
            </a:r>
          </a:p>
        </p:txBody>
      </p:sp>
      <p:sp>
        <p:nvSpPr>
          <p:cNvPr id="7" name="Google Shape;144;p8"/>
          <p:cNvSpPr txBox="1">
            <a:spLocks/>
          </p:cNvSpPr>
          <p:nvPr/>
        </p:nvSpPr>
        <p:spPr>
          <a:xfrm>
            <a:off x="838200" y="2884868"/>
            <a:ext cx="10515600" cy="36784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42900" algn="just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●"/>
            </a:pPr>
            <a:r>
              <a:rPr lang="pt-BR">
                <a:latin typeface="Times New Roman"/>
                <a:ea typeface="Times New Roman"/>
                <a:cs typeface="Times New Roman"/>
                <a:sym typeface="Times New Roman"/>
              </a:rPr>
              <a:t>Apresentar os resultados parciais/finais obtidos.</a:t>
            </a:r>
            <a:endParaRPr lang="pt-BR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0014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27190" cy="1283855"/>
          </a:xfrm>
          <a:prstGeom prst="rect">
            <a:avLst/>
          </a:prstGeom>
        </p:spPr>
      </p:pic>
      <p:sp>
        <p:nvSpPr>
          <p:cNvPr id="6" name="Google Shape;149;p9"/>
          <p:cNvSpPr txBox="1">
            <a:spLocks/>
          </p:cNvSpPr>
          <p:nvPr/>
        </p:nvSpPr>
        <p:spPr>
          <a:xfrm>
            <a:off x="670775" y="1687132"/>
            <a:ext cx="10515600" cy="9952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Times New Roman"/>
              <a:buNone/>
            </a:pPr>
            <a:r>
              <a:rPr lang="pt-BR" b="1">
                <a:latin typeface="Times New Roman"/>
                <a:ea typeface="Times New Roman"/>
                <a:cs typeface="Times New Roman"/>
                <a:sym typeface="Times New Roman"/>
              </a:rPr>
              <a:t>Conclusão/Considerações Parciais/Finais</a:t>
            </a:r>
            <a:endParaRPr lang="pt-BR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" name="Google Shape;150;p9"/>
          <p:cNvSpPr txBox="1">
            <a:spLocks/>
          </p:cNvSpPr>
          <p:nvPr/>
        </p:nvSpPr>
        <p:spPr>
          <a:xfrm>
            <a:off x="838200" y="2884868"/>
            <a:ext cx="10515600" cy="36784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7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55600" algn="just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87217"/>
              <a:buFont typeface="Arial" panose="020B0604020202020204" pitchFamily="34" charset="0"/>
              <a:buChar char="●"/>
            </a:pPr>
            <a:r>
              <a:rPr lang="pt-BR" sz="3066">
                <a:latin typeface="Times New Roman"/>
                <a:ea typeface="Times New Roman"/>
                <a:cs typeface="Times New Roman"/>
                <a:sym typeface="Times New Roman"/>
              </a:rPr>
              <a:t>Em linhas gerais responder:</a:t>
            </a:r>
          </a:p>
          <a:p>
            <a:pPr marL="914400" lvl="1" indent="-355600" algn="just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●"/>
            </a:pPr>
            <a:r>
              <a:rPr lang="pt-BR" sz="2666">
                <a:latin typeface="Times New Roman"/>
                <a:ea typeface="Times New Roman"/>
                <a:cs typeface="Times New Roman"/>
                <a:sym typeface="Times New Roman"/>
              </a:rPr>
              <a:t>se a pesquisa/estudo resolveu o problema proposto ou se ampliou a compreensão do problema ou se foram encontrados novos problemas;</a:t>
            </a:r>
          </a:p>
          <a:p>
            <a:pPr marL="914400" lvl="1" indent="-355600" algn="just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●"/>
            </a:pPr>
            <a:r>
              <a:rPr lang="pt-BR" sz="2666">
                <a:latin typeface="Times New Roman"/>
                <a:ea typeface="Times New Roman"/>
                <a:cs typeface="Times New Roman"/>
                <a:sym typeface="Times New Roman"/>
              </a:rPr>
              <a:t>se os objetivos propostos foram alcançados;</a:t>
            </a:r>
          </a:p>
          <a:p>
            <a:pPr marL="914400" lvl="1" indent="-355600" algn="just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●"/>
            </a:pPr>
            <a:r>
              <a:rPr lang="pt-BR" sz="2666">
                <a:latin typeface="Times New Roman"/>
                <a:ea typeface="Times New Roman"/>
                <a:cs typeface="Times New Roman"/>
                <a:sym typeface="Times New Roman"/>
              </a:rPr>
              <a:t>se o método utilizado foi suficiente para realizar os procedimentos;</a:t>
            </a:r>
          </a:p>
          <a:p>
            <a:pPr marL="914400" lvl="1" indent="-355600" algn="just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 panose="020B0604020202020204" pitchFamily="34" charset="0"/>
              <a:buChar char="●"/>
            </a:pPr>
            <a:r>
              <a:rPr lang="pt-BR" sz="2666">
                <a:latin typeface="Times New Roman"/>
                <a:ea typeface="Times New Roman"/>
                <a:cs typeface="Times New Roman"/>
                <a:sym typeface="Times New Roman"/>
              </a:rPr>
              <a:t>Apontar sugestões e recomendações de trabalhos futuros.</a:t>
            </a:r>
            <a:endParaRPr lang="pt-BR" sz="2666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80381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27190" cy="1283855"/>
          </a:xfrm>
          <a:prstGeom prst="rect">
            <a:avLst/>
          </a:prstGeom>
        </p:spPr>
      </p:pic>
      <p:sp>
        <p:nvSpPr>
          <p:cNvPr id="3" name="Google Shape;155;p11"/>
          <p:cNvSpPr txBox="1">
            <a:spLocks/>
          </p:cNvSpPr>
          <p:nvPr/>
        </p:nvSpPr>
        <p:spPr>
          <a:xfrm>
            <a:off x="670775" y="1687132"/>
            <a:ext cx="10515600" cy="9952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Times New Roman"/>
              <a:buNone/>
            </a:pPr>
            <a:r>
              <a:rPr lang="pt-BR" b="1">
                <a:latin typeface="Times New Roman"/>
                <a:ea typeface="Times New Roman"/>
                <a:cs typeface="Times New Roman"/>
                <a:sym typeface="Times New Roman"/>
              </a:rPr>
              <a:t>Referências</a:t>
            </a:r>
            <a:endParaRPr lang="pt-BR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Google Shape;156;p11"/>
          <p:cNvSpPr txBox="1">
            <a:spLocks/>
          </p:cNvSpPr>
          <p:nvPr/>
        </p:nvSpPr>
        <p:spPr>
          <a:xfrm>
            <a:off x="838200" y="2884868"/>
            <a:ext cx="10515600" cy="36784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algn="l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ts val="1800"/>
            </a:pPr>
            <a:r>
              <a:rPr lang="pt-BR">
                <a:latin typeface="Times New Roman"/>
                <a:ea typeface="Times New Roman"/>
                <a:cs typeface="Times New Roman"/>
                <a:sym typeface="Times New Roman"/>
              </a:rPr>
              <a:t>Conforme normas ABNT</a:t>
            </a:r>
            <a:endParaRPr lang="pt-BR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758168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159</Words>
  <Application>Microsoft Office PowerPoint</Application>
  <PresentationFormat>Widescreen</PresentationFormat>
  <Paragraphs>28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...</cp:lastModifiedBy>
  <cp:revision>5</cp:revision>
  <dcterms:created xsi:type="dcterms:W3CDTF">2025-10-07T18:15:32Z</dcterms:created>
  <dcterms:modified xsi:type="dcterms:W3CDTF">2025-10-07T20:20:52Z</dcterms:modified>
</cp:coreProperties>
</file>